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17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8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40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33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2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8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8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7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09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6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3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2353D-E8D1-4BD6-AF0F-2594180F5A4B}" type="datetimeFigureOut">
              <a:rPr lang="de-DE" smtClean="0"/>
              <a:t>02.01.2017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E267-1DCE-4979-8025-CD0382CE7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Situation in den Straßenräumen im Bestand</a:t>
            </a:r>
          </a:p>
        </p:txBody>
      </p:sp>
      <p:pic>
        <p:nvPicPr>
          <p:cNvPr id="7171" name="Picture 3" descr="C:\Users\Leon.Treiß\Desktop\Corel München\Grsfiken für Präsi\2016-11-16_4609_A13 Infrastruktur MIV_Rad_Fußgänger im Bestand_fuer Präsentation bearbeitet_bearbe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17" y="1454380"/>
            <a:ext cx="4446764" cy="47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360304" y="1393380"/>
            <a:ext cx="31781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Ortsdurchfahrt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schmale Gehwege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Engstellen durch Straßenrandbebauung 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Anbindungen West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Schulstraße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Kaibachweg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Klebheimer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Straße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Erlanger Straße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Anbindungen Ost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Ringstraße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Mühlbergstraße  </a:t>
            </a:r>
          </a:p>
        </p:txBody>
      </p:sp>
    </p:spTree>
    <p:extLst>
      <p:ext uri="{BB962C8B-B14F-4D97-AF65-F5344CB8AC3E}">
        <p14:creationId xmlns:p14="http://schemas.microsoft.com/office/powerpoint/2010/main" val="280542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Darstellung der Situation an den Knotenpunkten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323664" y="1428016"/>
            <a:ext cx="41304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Erlanger Straße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Linksabbiegestreifen auf Hauptstraße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gute  Sichtverhältnisse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Mühlbergstraße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guten Sichtverhältnisse</a:t>
            </a:r>
          </a:p>
          <a:p>
            <a:pPr marL="1746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Ringstraße Süd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ungünstige Sichtverhältnisse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Engstelle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Kaibachweg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ungünstige Sichtverhältnisse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Engstelle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01470" y="1428017"/>
            <a:ext cx="3614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Ringstraße Nord/Schulstraße</a:t>
            </a:r>
          </a:p>
          <a:p>
            <a:pPr marL="363538" lvl="1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Aufweitung auf Hauptstraße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Lichtsignalanlage </a:t>
            </a:r>
          </a:p>
          <a:p>
            <a:pPr marL="363538" lvl="2" indent="-1889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Engstelle in Schulstraße</a:t>
            </a:r>
          </a:p>
          <a:p>
            <a:pPr marL="0" lvl="1">
              <a:spcAft>
                <a:spcPts val="600"/>
              </a:spcAft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Situation in den Straßenräumen im Bestand</a:t>
            </a:r>
          </a:p>
        </p:txBody>
      </p:sp>
      <p:pic>
        <p:nvPicPr>
          <p:cNvPr id="7171" name="Picture 3" descr="C:\Users\Leon.Treiß\Desktop\Corel München\Grsfiken für Präsi\2016-11-16_4609_A13 Infrastruktur MIV_Rad_Fußgänger im Bestand_fuer Präsentation bearbeitet_bearbe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17984"/>
          <a:stretch/>
        </p:blipFill>
        <p:spPr bwMode="auto">
          <a:xfrm>
            <a:off x="2342359" y="1482437"/>
            <a:ext cx="5332040" cy="46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1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Entwicklung des Verkehrsaufkommens bis 2030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323663" y="1428016"/>
            <a:ext cx="79771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3% Verkehrszuwachs durch demographischen Wandel und verändertes Mobilitätsverhalten</a:t>
            </a: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Zuwachs durch Baugebiete in Adelsdorf und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Hemhofen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61946" y="2886401"/>
            <a:ext cx="2811492" cy="1969770"/>
          </a:xfrm>
          <a:prstGeom prst="rect">
            <a:avLst/>
          </a:prstGeom>
          <a:solidFill>
            <a:schemeClr val="bg1"/>
          </a:solidFill>
          <a:ln w="38100">
            <a:solidFill>
              <a:srgbClr val="7CD1F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Siedungsbereich Teil West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2.000 Einwohner</a:t>
            </a:r>
          </a:p>
          <a:p>
            <a:pPr>
              <a:spcAft>
                <a:spcPts val="5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vormittags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460 Fahrten im Quellverkehr </a:t>
            </a:r>
          </a:p>
          <a:p>
            <a:pPr>
              <a:spcAft>
                <a:spcPts val="5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nachmittags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460 Fahrten im Zielverkehr 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150 Fahrten im Quellverkehr</a:t>
            </a:r>
          </a:p>
          <a:p>
            <a:pPr>
              <a:spcAft>
                <a:spcPts val="500"/>
              </a:spcAft>
            </a:pPr>
            <a:r>
              <a:rPr lang="de-DE" sz="800" b="1" i="1" dirty="0">
                <a:solidFill>
                  <a:srgbClr val="7CD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66799" y="2886401"/>
            <a:ext cx="2811492" cy="1969770"/>
          </a:xfrm>
          <a:prstGeom prst="rect">
            <a:avLst/>
          </a:prstGeom>
          <a:solidFill>
            <a:schemeClr val="bg1"/>
          </a:solidFill>
          <a:ln w="38100">
            <a:solidFill>
              <a:srgbClr val="7CD1F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Siedlungsbereich Teil Ost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3.000 Einwohner</a:t>
            </a:r>
          </a:p>
          <a:p>
            <a:pPr>
              <a:spcAft>
                <a:spcPts val="5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vormittags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660 Fahrten im Quellverkehr </a:t>
            </a:r>
          </a:p>
          <a:p>
            <a:pPr>
              <a:spcAft>
                <a:spcPts val="5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nachmittags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660 Fahrten im Zielverkehr 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ca. 240 Fahrten im Quellverkehr</a:t>
            </a:r>
          </a:p>
          <a:p>
            <a:pPr>
              <a:spcAft>
                <a:spcPts val="500"/>
              </a:spcAft>
            </a:pPr>
            <a:r>
              <a:rPr lang="de-DE" sz="800" b="1" i="1" dirty="0">
                <a:solidFill>
                  <a:srgbClr val="7CD1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56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Entwicklung des Verkehrsaufkommens bis 2030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323663" y="1428016"/>
            <a:ext cx="79771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3% Verkehrszuwachs durch demographischen Wandel und verändertes Mobilitätsverhalten</a:t>
            </a: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Zuwachs durch Baugebiete in Adelsdorf und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Hemhofen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24373" y="2876938"/>
            <a:ext cx="3051598" cy="1844095"/>
          </a:xfrm>
          <a:prstGeom prst="rect">
            <a:avLst/>
          </a:prstGeom>
          <a:noFill/>
          <a:ln w="38100">
            <a:solidFill>
              <a:srgbClr val="7CD1F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Messstelle Nord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Spitzenstunde vormittags</a:t>
            </a:r>
          </a:p>
          <a:p>
            <a:pPr marL="449263" lvl="1" indent="-18732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Nord nach Süd: ca. 950 Kfz/h</a:t>
            </a:r>
          </a:p>
          <a:p>
            <a:pPr marL="449263" lvl="1" indent="-18732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Süd nach Nord: ca. 260 Kfz/h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Spitzenstunde nachmittags</a:t>
            </a:r>
          </a:p>
          <a:p>
            <a:pPr lvl="1" indent="-195263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Nord nach Süd: ca. 470 Kfz/h</a:t>
            </a:r>
          </a:p>
          <a:p>
            <a:pPr lvl="1" indent="-195263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Süd nach Nord: ca. 820 Kfz/h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99722" y="2876937"/>
            <a:ext cx="3051598" cy="1844095"/>
          </a:xfrm>
          <a:prstGeom prst="rect">
            <a:avLst/>
          </a:prstGeom>
          <a:noFill/>
          <a:ln w="38100">
            <a:solidFill>
              <a:srgbClr val="7CD1F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Messstelle Süd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Spitzenstunde vormittags</a:t>
            </a:r>
          </a:p>
          <a:p>
            <a:pPr marL="449263" lvl="1" indent="-18732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Nord nach Süd: ca. 1.000 Kfz/h</a:t>
            </a:r>
          </a:p>
          <a:p>
            <a:pPr marL="449263" lvl="1" indent="-18732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Süd nach Nord: ca. 230 Kfz/h</a:t>
            </a:r>
          </a:p>
          <a:p>
            <a:pPr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Spitzenstunde nachmittags</a:t>
            </a:r>
          </a:p>
          <a:p>
            <a:pPr lvl="1" indent="-195263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Nord nach Süd: ca. 390 Kfz/h</a:t>
            </a:r>
          </a:p>
          <a:p>
            <a:pPr lvl="1" indent="-195263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Süd nach Nord: ca. 810 Kfz/h</a:t>
            </a:r>
          </a:p>
        </p:txBody>
      </p:sp>
    </p:spTree>
    <p:extLst>
      <p:ext uri="{BB962C8B-B14F-4D97-AF65-F5344CB8AC3E}">
        <p14:creationId xmlns:p14="http://schemas.microsoft.com/office/powerpoint/2010/main" val="61461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Darstellung der Defizite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323663" y="1428015"/>
            <a:ext cx="797719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Kraftfahrzeugverkehr  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an Knotenpunkten St 2259 mit Kaibachweg und Ringstraße (Süd) ungünstige Sichtverhältnisse  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Relativ hohe Wartezeiten in den untergeordneten Knotenpunktströmen</a:t>
            </a: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Öffentlicher Nahverkehr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Teilweise lange Wege zu Haltestellen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Unzureichende Abstellmöglichkeiten für Fahrräder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keine dynamischen Fahrgastinformationen  </a:t>
            </a:r>
          </a:p>
          <a:p>
            <a:pPr lvl="1">
              <a:spcAft>
                <a:spcPts val="600"/>
              </a:spcAft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Fußgänger und Radfahrer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Führung des Radverkehrs auf der Fahrbahn in Hauptstraße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Geringe Gehwegbreiten in der Hauptstraße</a:t>
            </a:r>
          </a:p>
          <a:p>
            <a:pPr marL="6318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Gehwegunterbrechungen an Engstellen</a:t>
            </a:r>
          </a:p>
          <a:p>
            <a:pPr lvl="1">
              <a:spcAft>
                <a:spcPts val="600"/>
              </a:spcAft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8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Maßnahmenbausteine für ein Verkehrskonzept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323663" y="1428015"/>
            <a:ext cx="79771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Einbahnstraßenregelung für den Kaibachweg (östlicher Abschnitt)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Einbahnstraßenregelung in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Sperlingstraße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Wallweg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(abschnittsweise)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Überquerungshilfe in der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Klebheimer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Straße (östlicher Abschnitt)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Signalisierung des Knotenpunktes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Klebheimer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Straße/Hauptstraße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Einbahnstraßenregelung für die Schlossgrabenstraße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Auflösung der Fußgänger-LSA nördlich der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Klebheimer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Straße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Ordnung des ruhenden Verkehrs in der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Klebheimer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Straße, Kaibachweg und Erlanger Straße (einseitige Parkregelung)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Parallele Nord-Süd-Verbindung für Fußgänger und Radfahrer 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Schaffung von Abstellmöglichkeiten für Fahrräder an Haltestellen 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Verbesserung der Fahrgastinformation im Nahverkehr </a:t>
            </a:r>
          </a:p>
          <a:p>
            <a:pPr marL="174625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2016-11-28 4609 Ergebnisdarstellung V03.ppt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4557" y="414793"/>
            <a:ext cx="8569325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tisSansSerif" pitchFamily="2" charset="0"/>
              </a:defRPr>
            </a:lvl9pPr>
          </a:lstStyle>
          <a:p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Maßnahmenübersicht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13" y="1422400"/>
            <a:ext cx="3544343" cy="486646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3362960" y="3235960"/>
            <a:ext cx="741680" cy="5638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RotisSansSerif" pitchFamily="2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V="1">
            <a:off x="4104640" y="2874285"/>
            <a:ext cx="3112590" cy="36167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4104641" y="3799841"/>
            <a:ext cx="3112591" cy="71889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hteck 14"/>
          <p:cNvSpPr/>
          <p:nvPr/>
        </p:nvSpPr>
        <p:spPr bwMode="auto">
          <a:xfrm>
            <a:off x="3611218" y="2545445"/>
            <a:ext cx="1000540" cy="5638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RotisSansSerif" pitchFamily="2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 flipV="1">
            <a:off x="4611758" y="1447317"/>
            <a:ext cx="1996494" cy="109813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4611758" y="2639244"/>
            <a:ext cx="1996494" cy="47008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 25"/>
          <p:cNvSpPr/>
          <p:nvPr/>
        </p:nvSpPr>
        <p:spPr bwMode="auto">
          <a:xfrm>
            <a:off x="3204522" y="4020672"/>
            <a:ext cx="864262" cy="6277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RotisSansSerif" pitchFamily="2" charset="0"/>
            </a:endParaRP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4068785" y="4020672"/>
            <a:ext cx="1592151" cy="70372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>
            <a:off x="4068783" y="4648438"/>
            <a:ext cx="1592152" cy="164042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 descr="C:\Users\Leon.Treiß\Desktop\Corel München\Grsfiken für Präsi\2016-11-21_4609_A15 Handlungskonzept Verkehr_ohne Legende_bearbeitet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11219" r="21963" b="68342"/>
          <a:stretch/>
        </p:blipFill>
        <p:spPr bwMode="auto">
          <a:xfrm>
            <a:off x="6608252" y="1447318"/>
            <a:ext cx="2057647" cy="11919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Leon.Treiß\Desktop\Corel München\Grsfiken für Präsi\2016-11-21_4609_A15 Handlungskonzept Verkehr_ohne Legende_bearbeitet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63620" r="48254" b="14572"/>
          <a:stretch/>
        </p:blipFill>
        <p:spPr bwMode="auto">
          <a:xfrm>
            <a:off x="5660936" y="4728136"/>
            <a:ext cx="2222191" cy="1560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Leon.Treiß\Desktop\Corel München\Grsfiken für Präsi\2016-11-21_4609_A15 Handlungskonzept Verkehr_ohne Legende_bearbeitet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35141" r="46472" b="44510"/>
          <a:stretch/>
        </p:blipFill>
        <p:spPr bwMode="auto">
          <a:xfrm>
            <a:off x="7217231" y="2874285"/>
            <a:ext cx="2132512" cy="16444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7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Breitbild</PresentationFormat>
  <Paragraphs>104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RotisSansSerif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Möritz, Cornelia</dc:creator>
  <cp:lastModifiedBy>Möritz, Cornelia</cp:lastModifiedBy>
  <cp:revision>1</cp:revision>
  <dcterms:created xsi:type="dcterms:W3CDTF">2017-01-02T11:50:52Z</dcterms:created>
  <dcterms:modified xsi:type="dcterms:W3CDTF">2017-01-02T11:51:09Z</dcterms:modified>
</cp:coreProperties>
</file>